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2A0C20-627E-462D-A089-8A5D6F711F8F}" v="11" dt="2024-10-28T17:20:50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110" d="100"/>
          <a:sy n="110" d="100"/>
        </p:scale>
        <p:origin x="5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  <pc:spChg chg="mod">
          <ac:chgData name="Varvara Lazarenko" userId="455ccbb12fa3194e" providerId="LiveId" clId="{56B0BD8B-E829-48C2-B6BE-A695DDEEA2C9}" dt="2024-10-22T16:26:02.504" v="31" actId="20577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56B0BD8B-E829-48C2-B6BE-A695DDEEA2C9}" dt="2024-10-22T16:25:31.678" v="22" actId="20577"/>
          <ac:spMkLst>
            <pc:docMk/>
            <pc:sldMk cId="0" sldId="256"/>
            <ac:spMk id="99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  <pc:spChg chg="del">
          <ac:chgData name="Varvara Lazarenko" userId="455ccbb12fa3194e" providerId="LiveId" clId="{812A0C20-627E-462D-A089-8A5D6F711F8F}" dt="2024-10-28T17:21:05.412" v="977" actId="478"/>
          <ac:spMkLst>
            <pc:docMk/>
            <pc:sldMk cId="0" sldId="256"/>
            <ac:spMk id="10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add del mod">
          <ac:chgData name="Varvara Lazarenko" userId="455ccbb12fa3194e" providerId="LiveId" clId="{812A0C20-627E-462D-A089-8A5D6F711F8F}" dt="2024-12-05T18:54:49.209" v="1763" actId="478"/>
          <ac:spMkLst>
            <pc:docMk/>
            <pc:sldMk cId="0" sldId="257"/>
            <ac:spMk id="129" creationId="{00000000-0000-0000-0000-000000000000}"/>
          </ac:spMkLst>
        </pc:spChg>
        <pc:spChg chg="add del mod">
          <ac:chgData name="Varvara Lazarenko" userId="455ccbb12fa3194e" providerId="LiveId" clId="{812A0C20-627E-462D-A089-8A5D6F711F8F}" dt="2024-12-05T18:54:50.409" v="1764" actId="478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82799"/>
            <a:ext cx="21735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14486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74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68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11728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82052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11728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46952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10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116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environmental and societal aspects of healthcare innovations and enthusiastic about using scientific knowledge to contribute to more sustainable future.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With a strong biomedical foundation and a keen interest in sustainable healthcare, I envision a career in health technology assessment (HTA), value assessment, life 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cycle assessment (LCA),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and health economics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82799"/>
            <a:ext cx="10260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142775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63631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887988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321825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580855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283000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409825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558291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147108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428250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6759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409825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558300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422194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46584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4657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893</Words>
  <Application>Microsoft Office PowerPoint</Application>
  <PresentationFormat>Custom</PresentationFormat>
  <Paragraphs>86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2024-12-05T20:00:14Z</dcterms:modified>
</cp:coreProperties>
</file>